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UZxwDc4YQWWRiC3KvCQ9v+fv+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1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1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1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STI-Projet 1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Lionel Burgbacher - Jeremy Zerbib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Site de messagerie</a:t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Visuel de notre projet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Techno utilisée :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Sqlite3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Php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HTML + CSS</a:t>
            </a:r>
            <a:endParaRPr/>
          </a:p>
        </p:txBody>
      </p:sp>
      <p:pic>
        <p:nvPicPr>
          <p:cNvPr descr="Open Chromebook laptop computer"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4306" l="0" r="6384" t="0"/>
          <a:stretch/>
        </p:blipFill>
        <p:spPr>
          <a:xfrm>
            <a:off x="4154250" y="997050"/>
            <a:ext cx="4106749" cy="22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Structure de la base de données</a:t>
            </a:r>
            <a:endParaRPr/>
          </a:p>
        </p:txBody>
      </p:sp>
      <p:sp>
        <p:nvSpPr>
          <p:cNvPr id="77" name="Google Shape;77;p3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rPr lang="en" sz="1500"/>
              <a:t>	Tables :  user et chat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6918" l="0" r="0" t="6918"/>
          <a:stretch/>
        </p:blipFill>
        <p:spPr>
          <a:xfrm>
            <a:off x="5811948" y="843072"/>
            <a:ext cx="1763581" cy="23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5400"/>
              <a:buNone/>
            </a:pPr>
            <a:r>
              <a:rPr lang="en"/>
              <a:t>Gestion de l’identification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Gestion de l’auth</a:t>
            </a:r>
            <a:endParaRPr/>
          </a:p>
        </p:txBody>
      </p:sp>
      <p:sp>
        <p:nvSpPr>
          <p:cNvPr id="89" name="Google Shape;89;p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90" name="Google Shape;90;p5"/>
          <p:cNvSpPr txBox="1"/>
          <p:nvPr>
            <p:ph idx="2" type="body"/>
          </p:nvPr>
        </p:nvSpPr>
        <p:spPr>
          <a:xfrm>
            <a:off x="4939500" y="203300"/>
            <a:ext cx="3837000" cy="4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- Méthode POST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- Test s’il existe 1 et une seul utilisateur avec le couple pseudo/password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- Si ce couple n’existe pas, on reste sur la page de login, sinon on récupère les données de l’utilisateur.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- Après </a:t>
            </a:r>
            <a:r>
              <a:rPr lang="en"/>
              <a:t>validation</a:t>
            </a:r>
            <a:r>
              <a:rPr lang="en"/>
              <a:t>, vérification du champ “</a:t>
            </a:r>
            <a:r>
              <a:rPr i="1" lang="en"/>
              <a:t>validity”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5400"/>
              <a:buNone/>
            </a:pPr>
            <a:r>
              <a:rPr lang="en"/>
              <a:t>Gestion de la navigation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Gestion de la navigation</a:t>
            </a:r>
            <a:endParaRPr/>
          </a:p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en"/>
              <a:t>Session php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en"/>
              <a:t>Champ “</a:t>
            </a:r>
            <a:r>
              <a:rPr i="1" lang="en"/>
              <a:t>roles</a:t>
            </a:r>
            <a:r>
              <a:rPr lang="en"/>
              <a:t>” pour vérifier les droits</a:t>
            </a:r>
            <a:br>
              <a:rPr lang="en"/>
            </a:br>
            <a:r>
              <a:rPr lang="en"/>
              <a:t>des utilisateur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Source Code Pro"/>
              <a:buChar char="-"/>
            </a:pPr>
            <a:r>
              <a:rPr lang="en"/>
              <a:t>Affichage des pages selon les droits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Et si on vous montrait notre site ?</a:t>
            </a:r>
            <a:endParaRPr sz="1400"/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8853" r="8862" t="0"/>
          <a:stretch/>
        </p:blipFill>
        <p:spPr>
          <a:xfrm>
            <a:off x="5188825" y="941525"/>
            <a:ext cx="2912475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